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0" r:id="rId2"/>
    <p:sldId id="257" r:id="rId3"/>
    <p:sldId id="259" r:id="rId4"/>
    <p:sldId id="262" r:id="rId5"/>
    <p:sldId id="263" r:id="rId6"/>
    <p:sldId id="265" r:id="rId7"/>
    <p:sldId id="266" r:id="rId8"/>
    <p:sldId id="264" r:id="rId9"/>
    <p:sldId id="267" r:id="rId10"/>
    <p:sldId id="269" r:id="rId11"/>
    <p:sldId id="270" r:id="rId12"/>
    <p:sldId id="258" r:id="rId13"/>
    <p:sldId id="274" r:id="rId14"/>
    <p:sldId id="275" r:id="rId15"/>
    <p:sldId id="272" r:id="rId16"/>
    <p:sldId id="273" r:id="rId17"/>
    <p:sldId id="290" r:id="rId18"/>
    <p:sldId id="288" r:id="rId19"/>
    <p:sldId id="289" r:id="rId20"/>
    <p:sldId id="292" r:id="rId21"/>
    <p:sldId id="293" r:id="rId22"/>
    <p:sldId id="295" r:id="rId23"/>
    <p:sldId id="296" r:id="rId24"/>
    <p:sldId id="297" r:id="rId25"/>
    <p:sldId id="287" r:id="rId26"/>
    <p:sldId id="281" r:id="rId27"/>
    <p:sldId id="282" r:id="rId28"/>
    <p:sldId id="283" r:id="rId29"/>
    <p:sldId id="284" r:id="rId30"/>
    <p:sldId id="285" r:id="rId31"/>
    <p:sldId id="261" r:id="rId32"/>
    <p:sldId id="299" r:id="rId33"/>
    <p:sldId id="298" r:id="rId34"/>
    <p:sldId id="278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8"/>
    <a:srgbClr val="F6F7FA"/>
    <a:srgbClr val="AD92ED"/>
    <a:srgbClr val="4FC1E9"/>
    <a:srgbClr val="C4C7CE"/>
    <a:srgbClr val="CDD0DA"/>
    <a:srgbClr val="FA8150"/>
    <a:srgbClr val="E37553"/>
    <a:srgbClr val="E0653F"/>
    <a:srgbClr val="959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9" autoAdjust="0"/>
    <p:restoredTop sz="94674" autoAdjust="0"/>
  </p:normalViewPr>
  <p:slideViewPr>
    <p:cSldViewPr>
      <p:cViewPr>
        <p:scale>
          <a:sx n="75" d="100"/>
          <a:sy n="75" d="100"/>
        </p:scale>
        <p:origin x="984" y="2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componentWillMount</a:t>
            </a:r>
            <a:r>
              <a:rPr lang="en-US" i="1" dirty="0" smtClean="0"/>
              <a:t>: </a:t>
            </a:r>
            <a:r>
              <a:rPr lang="en-US" dirty="0" smtClean="0"/>
              <a:t>method yang </a:t>
            </a:r>
            <a:r>
              <a:rPr lang="en-US" dirty="0" err="1" smtClean="0"/>
              <a:t>akan</a:t>
            </a:r>
            <a:r>
              <a:rPr lang="en-US" dirty="0" smtClean="0"/>
              <a:t> di </a:t>
            </a: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kali,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mengeksekusi</a:t>
            </a:r>
            <a:r>
              <a:rPr lang="en-US" dirty="0" smtClean="0"/>
              <a:t> method render.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smtClean="0"/>
              <a:t>render</a:t>
            </a:r>
            <a:r>
              <a:rPr lang="en-US" i="1" dirty="0" smtClean="0"/>
              <a:t>: </a:t>
            </a:r>
            <a:r>
              <a:rPr lang="en-US" dirty="0" smtClean="0"/>
              <a:t>method yang </a:t>
            </a:r>
            <a:r>
              <a:rPr lang="en-US" dirty="0" err="1" smtClean="0"/>
              <a:t>mengembalikan</a:t>
            </a:r>
            <a:r>
              <a:rPr lang="en-US" dirty="0" smtClean="0"/>
              <a:t> React Native Component (JSX render).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componentDidMount</a:t>
            </a:r>
            <a:r>
              <a:rPr lang="en-US" i="1" dirty="0" smtClean="0"/>
              <a:t>:</a:t>
            </a:r>
            <a:r>
              <a:rPr lang="en-US" dirty="0" smtClean="0"/>
              <a:t> method yang </a:t>
            </a:r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proses rendering UI.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method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mengambil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server.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9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Smartphone PowerPoint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5"/>
          <p:cNvSpPr>
            <a:spLocks/>
          </p:cNvSpPr>
          <p:nvPr userDrawn="1"/>
        </p:nvSpPr>
        <p:spPr bwMode="auto">
          <a:xfrm>
            <a:off x="0" y="0"/>
            <a:ext cx="9144000" cy="3638550"/>
          </a:xfrm>
          <a:custGeom>
            <a:avLst/>
            <a:gdLst>
              <a:gd name="T0" fmla="*/ 11520 w 11520"/>
              <a:gd name="T1" fmla="*/ 0 h 4585"/>
              <a:gd name="T2" fmla="*/ 11520 w 11520"/>
              <a:gd name="T3" fmla="*/ 4078 h 4585"/>
              <a:gd name="T4" fmla="*/ 0 w 11520"/>
              <a:gd name="T5" fmla="*/ 4585 h 4585"/>
              <a:gd name="T6" fmla="*/ 0 w 11520"/>
              <a:gd name="T7" fmla="*/ 0 h 4585"/>
              <a:gd name="T8" fmla="*/ 11520 w 11520"/>
              <a:gd name="T9" fmla="*/ 0 h 4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4585">
                <a:moveTo>
                  <a:pt x="11520" y="0"/>
                </a:moveTo>
                <a:lnTo>
                  <a:pt x="11520" y="4078"/>
                </a:lnTo>
                <a:lnTo>
                  <a:pt x="0" y="4585"/>
                </a:lnTo>
                <a:lnTo>
                  <a:pt x="0" y="0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85592" y="1419622"/>
            <a:ext cx="4618856" cy="1008112"/>
          </a:xfrm>
        </p:spPr>
        <p:txBody>
          <a:bodyPr>
            <a:normAutofit/>
          </a:bodyPr>
          <a:lstStyle>
            <a:lvl1pPr algn="l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Smartphone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995937" y="2218556"/>
            <a:ext cx="4607245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PowerPoint template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4061148" y="2929955"/>
            <a:ext cx="2668588" cy="765175"/>
            <a:chOff x="2474" y="1891"/>
            <a:chExt cx="1681" cy="482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1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Ut enim ad minim veniam, quis nostrud exercitation ullamco laboris nisi ut aliquip ex ea commodo consequat.</a:t>
            </a:r>
          </a:p>
          <a:p>
            <a:endParaRPr lang="en-US" dirty="0" smtClean="0"/>
          </a:p>
          <a:p>
            <a:r>
              <a:rPr lang="en-US" dirty="0" smtClean="0"/>
              <a:t>Lorem ipsum dolor sit amet, consectetur adipisicing elit, sed do eiusmod tempor incididunt ut labore et dolore magna aliqua.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7996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59565" y="2973749"/>
            <a:ext cx="260348" cy="337384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644008" y="1746440"/>
            <a:ext cx="4032448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Insert your text here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644008" y="2459046"/>
            <a:ext cx="4032448" cy="200354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 amet, consectetur adipisicing elit, sed do eiusmod tempor incididunt ut labore et dolore magna aliqua.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" y="1299335"/>
            <a:ext cx="3141218" cy="33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0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Smartphone Mockup</a:t>
            </a:r>
            <a:endParaRPr lang="en-US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708103" y="1174077"/>
            <a:ext cx="1740198" cy="3600210"/>
            <a:chOff x="3851920" y="1471613"/>
            <a:chExt cx="1452563" cy="3005138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851920" y="1471613"/>
              <a:ext cx="1452563" cy="3005138"/>
            </a:xfrm>
            <a:custGeom>
              <a:avLst/>
              <a:gdLst>
                <a:gd name="T0" fmla="*/ 290 w 1830"/>
                <a:gd name="T1" fmla="*/ 0 h 3786"/>
                <a:gd name="T2" fmla="*/ 275 w 1830"/>
                <a:gd name="T3" fmla="*/ 0 h 3786"/>
                <a:gd name="T4" fmla="*/ 246 w 1830"/>
                <a:gd name="T5" fmla="*/ 4 h 3786"/>
                <a:gd name="T6" fmla="*/ 217 w 1830"/>
                <a:gd name="T7" fmla="*/ 10 h 3786"/>
                <a:gd name="T8" fmla="*/ 191 w 1830"/>
                <a:gd name="T9" fmla="*/ 18 h 3786"/>
                <a:gd name="T10" fmla="*/ 152 w 1830"/>
                <a:gd name="T11" fmla="*/ 35 h 3786"/>
                <a:gd name="T12" fmla="*/ 106 w 1830"/>
                <a:gd name="T13" fmla="*/ 67 h 3786"/>
                <a:gd name="T14" fmla="*/ 66 w 1830"/>
                <a:gd name="T15" fmla="*/ 106 h 3786"/>
                <a:gd name="T16" fmla="*/ 35 w 1830"/>
                <a:gd name="T17" fmla="*/ 152 h 3786"/>
                <a:gd name="T18" fmla="*/ 17 w 1830"/>
                <a:gd name="T19" fmla="*/ 190 h 3786"/>
                <a:gd name="T20" fmla="*/ 9 w 1830"/>
                <a:gd name="T21" fmla="*/ 218 h 3786"/>
                <a:gd name="T22" fmla="*/ 3 w 1830"/>
                <a:gd name="T23" fmla="*/ 247 h 3786"/>
                <a:gd name="T24" fmla="*/ 0 w 1830"/>
                <a:gd name="T25" fmla="*/ 276 h 3786"/>
                <a:gd name="T26" fmla="*/ 0 w 1830"/>
                <a:gd name="T27" fmla="*/ 3496 h 3786"/>
                <a:gd name="T28" fmla="*/ 0 w 1830"/>
                <a:gd name="T29" fmla="*/ 3511 h 3786"/>
                <a:gd name="T30" fmla="*/ 3 w 1830"/>
                <a:gd name="T31" fmla="*/ 3540 h 3786"/>
                <a:gd name="T32" fmla="*/ 9 w 1830"/>
                <a:gd name="T33" fmla="*/ 3569 h 3786"/>
                <a:gd name="T34" fmla="*/ 17 w 1830"/>
                <a:gd name="T35" fmla="*/ 3596 h 3786"/>
                <a:gd name="T36" fmla="*/ 35 w 1830"/>
                <a:gd name="T37" fmla="*/ 3634 h 3786"/>
                <a:gd name="T38" fmla="*/ 66 w 1830"/>
                <a:gd name="T39" fmla="*/ 3680 h 3786"/>
                <a:gd name="T40" fmla="*/ 106 w 1830"/>
                <a:gd name="T41" fmla="*/ 3721 h 3786"/>
                <a:gd name="T42" fmla="*/ 152 w 1830"/>
                <a:gd name="T43" fmla="*/ 3752 h 3786"/>
                <a:gd name="T44" fmla="*/ 191 w 1830"/>
                <a:gd name="T45" fmla="*/ 3769 h 3786"/>
                <a:gd name="T46" fmla="*/ 217 w 1830"/>
                <a:gd name="T47" fmla="*/ 3777 h 3786"/>
                <a:gd name="T48" fmla="*/ 246 w 1830"/>
                <a:gd name="T49" fmla="*/ 3783 h 3786"/>
                <a:gd name="T50" fmla="*/ 275 w 1830"/>
                <a:gd name="T51" fmla="*/ 3786 h 3786"/>
                <a:gd name="T52" fmla="*/ 1539 w 1830"/>
                <a:gd name="T53" fmla="*/ 3786 h 3786"/>
                <a:gd name="T54" fmla="*/ 1554 w 1830"/>
                <a:gd name="T55" fmla="*/ 3786 h 3786"/>
                <a:gd name="T56" fmla="*/ 1583 w 1830"/>
                <a:gd name="T57" fmla="*/ 3783 h 3786"/>
                <a:gd name="T58" fmla="*/ 1612 w 1830"/>
                <a:gd name="T59" fmla="*/ 3777 h 3786"/>
                <a:gd name="T60" fmla="*/ 1640 w 1830"/>
                <a:gd name="T61" fmla="*/ 3769 h 3786"/>
                <a:gd name="T62" fmla="*/ 1678 w 1830"/>
                <a:gd name="T63" fmla="*/ 3752 h 3786"/>
                <a:gd name="T64" fmla="*/ 1724 w 1830"/>
                <a:gd name="T65" fmla="*/ 3721 h 3786"/>
                <a:gd name="T66" fmla="*/ 1764 w 1830"/>
                <a:gd name="T67" fmla="*/ 3680 h 3786"/>
                <a:gd name="T68" fmla="*/ 1795 w 1830"/>
                <a:gd name="T69" fmla="*/ 3634 h 3786"/>
                <a:gd name="T70" fmla="*/ 1812 w 1830"/>
                <a:gd name="T71" fmla="*/ 3596 h 3786"/>
                <a:gd name="T72" fmla="*/ 1820 w 1830"/>
                <a:gd name="T73" fmla="*/ 3569 h 3786"/>
                <a:gd name="T74" fmla="*/ 1826 w 1830"/>
                <a:gd name="T75" fmla="*/ 3540 h 3786"/>
                <a:gd name="T76" fmla="*/ 1830 w 1830"/>
                <a:gd name="T77" fmla="*/ 3511 h 3786"/>
                <a:gd name="T78" fmla="*/ 1830 w 1830"/>
                <a:gd name="T79" fmla="*/ 291 h 3786"/>
                <a:gd name="T80" fmla="*/ 1830 w 1830"/>
                <a:gd name="T81" fmla="*/ 276 h 3786"/>
                <a:gd name="T82" fmla="*/ 1826 w 1830"/>
                <a:gd name="T83" fmla="*/ 247 h 3786"/>
                <a:gd name="T84" fmla="*/ 1820 w 1830"/>
                <a:gd name="T85" fmla="*/ 218 h 3786"/>
                <a:gd name="T86" fmla="*/ 1812 w 1830"/>
                <a:gd name="T87" fmla="*/ 190 h 3786"/>
                <a:gd name="T88" fmla="*/ 1795 w 1830"/>
                <a:gd name="T89" fmla="*/ 152 h 3786"/>
                <a:gd name="T90" fmla="*/ 1764 w 1830"/>
                <a:gd name="T91" fmla="*/ 106 h 3786"/>
                <a:gd name="T92" fmla="*/ 1724 w 1830"/>
                <a:gd name="T93" fmla="*/ 67 h 3786"/>
                <a:gd name="T94" fmla="*/ 1678 w 1830"/>
                <a:gd name="T95" fmla="*/ 35 h 3786"/>
                <a:gd name="T96" fmla="*/ 1640 w 1830"/>
                <a:gd name="T97" fmla="*/ 18 h 3786"/>
                <a:gd name="T98" fmla="*/ 1612 w 1830"/>
                <a:gd name="T99" fmla="*/ 10 h 3786"/>
                <a:gd name="T100" fmla="*/ 1583 w 1830"/>
                <a:gd name="T101" fmla="*/ 4 h 3786"/>
                <a:gd name="T102" fmla="*/ 1554 w 1830"/>
                <a:gd name="T103" fmla="*/ 0 h 3786"/>
                <a:gd name="T104" fmla="*/ 1539 w 1830"/>
                <a:gd name="T105" fmla="*/ 0 h 3786"/>
                <a:gd name="T106" fmla="*/ 103 w 1830"/>
                <a:gd name="T107" fmla="*/ 3305 h 3786"/>
                <a:gd name="T108" fmla="*/ 1721 w 1830"/>
                <a:gd name="T109" fmla="*/ 46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0" h="3786">
                  <a:moveTo>
                    <a:pt x="1539" y="0"/>
                  </a:moveTo>
                  <a:lnTo>
                    <a:pt x="290" y="0"/>
                  </a:lnTo>
                  <a:lnTo>
                    <a:pt x="290" y="0"/>
                  </a:lnTo>
                  <a:lnTo>
                    <a:pt x="275" y="0"/>
                  </a:lnTo>
                  <a:lnTo>
                    <a:pt x="261" y="2"/>
                  </a:lnTo>
                  <a:lnTo>
                    <a:pt x="246" y="4"/>
                  </a:lnTo>
                  <a:lnTo>
                    <a:pt x="232" y="6"/>
                  </a:lnTo>
                  <a:lnTo>
                    <a:pt x="217" y="10"/>
                  </a:lnTo>
                  <a:lnTo>
                    <a:pt x="204" y="13"/>
                  </a:lnTo>
                  <a:lnTo>
                    <a:pt x="191" y="18"/>
                  </a:lnTo>
                  <a:lnTo>
                    <a:pt x="177" y="23"/>
                  </a:lnTo>
                  <a:lnTo>
                    <a:pt x="152" y="35"/>
                  </a:lnTo>
                  <a:lnTo>
                    <a:pt x="128" y="50"/>
                  </a:lnTo>
                  <a:lnTo>
                    <a:pt x="106" y="67"/>
                  </a:lnTo>
                  <a:lnTo>
                    <a:pt x="85" y="86"/>
                  </a:lnTo>
                  <a:lnTo>
                    <a:pt x="66" y="106"/>
                  </a:lnTo>
                  <a:lnTo>
                    <a:pt x="49" y="128"/>
                  </a:lnTo>
                  <a:lnTo>
                    <a:pt x="35" y="152"/>
                  </a:lnTo>
                  <a:lnTo>
                    <a:pt x="23" y="178"/>
                  </a:lnTo>
                  <a:lnTo>
                    <a:pt x="17" y="190"/>
                  </a:lnTo>
                  <a:lnTo>
                    <a:pt x="12" y="204"/>
                  </a:lnTo>
                  <a:lnTo>
                    <a:pt x="9" y="218"/>
                  </a:lnTo>
                  <a:lnTo>
                    <a:pt x="5" y="232"/>
                  </a:lnTo>
                  <a:lnTo>
                    <a:pt x="3" y="247"/>
                  </a:lnTo>
                  <a:lnTo>
                    <a:pt x="1" y="261"/>
                  </a:lnTo>
                  <a:lnTo>
                    <a:pt x="0" y="276"/>
                  </a:lnTo>
                  <a:lnTo>
                    <a:pt x="0" y="291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511"/>
                  </a:lnTo>
                  <a:lnTo>
                    <a:pt x="1" y="3526"/>
                  </a:lnTo>
                  <a:lnTo>
                    <a:pt x="3" y="3540"/>
                  </a:lnTo>
                  <a:lnTo>
                    <a:pt x="5" y="3555"/>
                  </a:lnTo>
                  <a:lnTo>
                    <a:pt x="9" y="3569"/>
                  </a:lnTo>
                  <a:lnTo>
                    <a:pt x="12" y="3582"/>
                  </a:lnTo>
                  <a:lnTo>
                    <a:pt x="17" y="3596"/>
                  </a:lnTo>
                  <a:lnTo>
                    <a:pt x="23" y="3609"/>
                  </a:lnTo>
                  <a:lnTo>
                    <a:pt x="35" y="3634"/>
                  </a:lnTo>
                  <a:lnTo>
                    <a:pt x="49" y="3658"/>
                  </a:lnTo>
                  <a:lnTo>
                    <a:pt x="66" y="3680"/>
                  </a:lnTo>
                  <a:lnTo>
                    <a:pt x="85" y="3701"/>
                  </a:lnTo>
                  <a:lnTo>
                    <a:pt x="106" y="3721"/>
                  </a:lnTo>
                  <a:lnTo>
                    <a:pt x="128" y="3737"/>
                  </a:lnTo>
                  <a:lnTo>
                    <a:pt x="152" y="3752"/>
                  </a:lnTo>
                  <a:lnTo>
                    <a:pt x="177" y="3763"/>
                  </a:lnTo>
                  <a:lnTo>
                    <a:pt x="191" y="3769"/>
                  </a:lnTo>
                  <a:lnTo>
                    <a:pt x="204" y="3774"/>
                  </a:lnTo>
                  <a:lnTo>
                    <a:pt x="217" y="3777"/>
                  </a:lnTo>
                  <a:lnTo>
                    <a:pt x="232" y="3781"/>
                  </a:lnTo>
                  <a:lnTo>
                    <a:pt x="246" y="3783"/>
                  </a:lnTo>
                  <a:lnTo>
                    <a:pt x="261" y="3785"/>
                  </a:lnTo>
                  <a:lnTo>
                    <a:pt x="275" y="3786"/>
                  </a:lnTo>
                  <a:lnTo>
                    <a:pt x="290" y="3786"/>
                  </a:lnTo>
                  <a:lnTo>
                    <a:pt x="1539" y="3786"/>
                  </a:lnTo>
                  <a:lnTo>
                    <a:pt x="1539" y="3786"/>
                  </a:lnTo>
                  <a:lnTo>
                    <a:pt x="1554" y="3786"/>
                  </a:lnTo>
                  <a:lnTo>
                    <a:pt x="1569" y="3785"/>
                  </a:lnTo>
                  <a:lnTo>
                    <a:pt x="1583" y="3783"/>
                  </a:lnTo>
                  <a:lnTo>
                    <a:pt x="1598" y="3781"/>
                  </a:lnTo>
                  <a:lnTo>
                    <a:pt x="1612" y="3777"/>
                  </a:lnTo>
                  <a:lnTo>
                    <a:pt x="1626" y="3774"/>
                  </a:lnTo>
                  <a:lnTo>
                    <a:pt x="1640" y="3769"/>
                  </a:lnTo>
                  <a:lnTo>
                    <a:pt x="1652" y="3763"/>
                  </a:lnTo>
                  <a:lnTo>
                    <a:pt x="1678" y="3752"/>
                  </a:lnTo>
                  <a:lnTo>
                    <a:pt x="1702" y="3737"/>
                  </a:lnTo>
                  <a:lnTo>
                    <a:pt x="1724" y="3721"/>
                  </a:lnTo>
                  <a:lnTo>
                    <a:pt x="1744" y="3701"/>
                  </a:lnTo>
                  <a:lnTo>
                    <a:pt x="1764" y="3680"/>
                  </a:lnTo>
                  <a:lnTo>
                    <a:pt x="1780" y="3658"/>
                  </a:lnTo>
                  <a:lnTo>
                    <a:pt x="1795" y="3634"/>
                  </a:lnTo>
                  <a:lnTo>
                    <a:pt x="1807" y="3609"/>
                  </a:lnTo>
                  <a:lnTo>
                    <a:pt x="1812" y="3596"/>
                  </a:lnTo>
                  <a:lnTo>
                    <a:pt x="1817" y="3582"/>
                  </a:lnTo>
                  <a:lnTo>
                    <a:pt x="1820" y="3569"/>
                  </a:lnTo>
                  <a:lnTo>
                    <a:pt x="1824" y="3555"/>
                  </a:lnTo>
                  <a:lnTo>
                    <a:pt x="1826" y="3540"/>
                  </a:lnTo>
                  <a:lnTo>
                    <a:pt x="1828" y="3526"/>
                  </a:lnTo>
                  <a:lnTo>
                    <a:pt x="1830" y="3511"/>
                  </a:lnTo>
                  <a:lnTo>
                    <a:pt x="1830" y="3496"/>
                  </a:lnTo>
                  <a:lnTo>
                    <a:pt x="1830" y="291"/>
                  </a:lnTo>
                  <a:lnTo>
                    <a:pt x="1830" y="291"/>
                  </a:lnTo>
                  <a:lnTo>
                    <a:pt x="1830" y="276"/>
                  </a:lnTo>
                  <a:lnTo>
                    <a:pt x="1828" y="261"/>
                  </a:lnTo>
                  <a:lnTo>
                    <a:pt x="1826" y="247"/>
                  </a:lnTo>
                  <a:lnTo>
                    <a:pt x="1824" y="232"/>
                  </a:lnTo>
                  <a:lnTo>
                    <a:pt x="1820" y="218"/>
                  </a:lnTo>
                  <a:lnTo>
                    <a:pt x="1817" y="204"/>
                  </a:lnTo>
                  <a:lnTo>
                    <a:pt x="1812" y="190"/>
                  </a:lnTo>
                  <a:lnTo>
                    <a:pt x="1807" y="178"/>
                  </a:lnTo>
                  <a:lnTo>
                    <a:pt x="1795" y="152"/>
                  </a:lnTo>
                  <a:lnTo>
                    <a:pt x="1780" y="128"/>
                  </a:lnTo>
                  <a:lnTo>
                    <a:pt x="1764" y="106"/>
                  </a:lnTo>
                  <a:lnTo>
                    <a:pt x="1744" y="86"/>
                  </a:lnTo>
                  <a:lnTo>
                    <a:pt x="1724" y="67"/>
                  </a:lnTo>
                  <a:lnTo>
                    <a:pt x="1702" y="50"/>
                  </a:lnTo>
                  <a:lnTo>
                    <a:pt x="1678" y="35"/>
                  </a:lnTo>
                  <a:lnTo>
                    <a:pt x="1652" y="23"/>
                  </a:lnTo>
                  <a:lnTo>
                    <a:pt x="1640" y="18"/>
                  </a:lnTo>
                  <a:lnTo>
                    <a:pt x="1626" y="13"/>
                  </a:lnTo>
                  <a:lnTo>
                    <a:pt x="1612" y="10"/>
                  </a:lnTo>
                  <a:lnTo>
                    <a:pt x="1598" y="6"/>
                  </a:lnTo>
                  <a:lnTo>
                    <a:pt x="1583" y="4"/>
                  </a:lnTo>
                  <a:lnTo>
                    <a:pt x="1569" y="2"/>
                  </a:lnTo>
                  <a:lnTo>
                    <a:pt x="1554" y="0"/>
                  </a:lnTo>
                  <a:lnTo>
                    <a:pt x="1539" y="0"/>
                  </a:lnTo>
                  <a:lnTo>
                    <a:pt x="1539" y="0"/>
                  </a:lnTo>
                  <a:close/>
                  <a:moveTo>
                    <a:pt x="1721" y="3305"/>
                  </a:moveTo>
                  <a:lnTo>
                    <a:pt x="103" y="3305"/>
                  </a:lnTo>
                  <a:lnTo>
                    <a:pt x="103" y="460"/>
                  </a:lnTo>
                  <a:lnTo>
                    <a:pt x="1721" y="460"/>
                  </a:lnTo>
                  <a:lnTo>
                    <a:pt x="1721" y="3305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312295" y="1646238"/>
              <a:ext cx="52388" cy="52388"/>
            </a:xfrm>
            <a:custGeom>
              <a:avLst/>
              <a:gdLst>
                <a:gd name="T0" fmla="*/ 67 w 67"/>
                <a:gd name="T1" fmla="*/ 34 h 67"/>
                <a:gd name="T2" fmla="*/ 67 w 67"/>
                <a:gd name="T3" fmla="*/ 34 h 67"/>
                <a:gd name="T4" fmla="*/ 66 w 67"/>
                <a:gd name="T5" fmla="*/ 41 h 67"/>
                <a:gd name="T6" fmla="*/ 63 w 67"/>
                <a:gd name="T7" fmla="*/ 46 h 67"/>
                <a:gd name="T8" fmla="*/ 61 w 67"/>
                <a:gd name="T9" fmla="*/ 52 h 67"/>
                <a:gd name="T10" fmla="*/ 56 w 67"/>
                <a:gd name="T11" fmla="*/ 58 h 67"/>
                <a:gd name="T12" fmla="*/ 52 w 67"/>
                <a:gd name="T13" fmla="*/ 61 h 67"/>
                <a:gd name="T14" fmla="*/ 46 w 67"/>
                <a:gd name="T15" fmla="*/ 65 h 67"/>
                <a:gd name="T16" fmla="*/ 40 w 67"/>
                <a:gd name="T17" fmla="*/ 67 h 67"/>
                <a:gd name="T18" fmla="*/ 33 w 67"/>
                <a:gd name="T19" fmla="*/ 67 h 67"/>
                <a:gd name="T20" fmla="*/ 33 w 67"/>
                <a:gd name="T21" fmla="*/ 67 h 67"/>
                <a:gd name="T22" fmla="*/ 26 w 67"/>
                <a:gd name="T23" fmla="*/ 67 h 67"/>
                <a:gd name="T24" fmla="*/ 21 w 67"/>
                <a:gd name="T25" fmla="*/ 65 h 67"/>
                <a:gd name="T26" fmla="*/ 15 w 67"/>
                <a:gd name="T27" fmla="*/ 61 h 67"/>
                <a:gd name="T28" fmla="*/ 9 w 67"/>
                <a:gd name="T29" fmla="*/ 58 h 67"/>
                <a:gd name="T30" fmla="*/ 6 w 67"/>
                <a:gd name="T31" fmla="*/ 52 h 67"/>
                <a:gd name="T32" fmla="*/ 2 w 67"/>
                <a:gd name="T33" fmla="*/ 46 h 67"/>
                <a:gd name="T34" fmla="*/ 0 w 67"/>
                <a:gd name="T35" fmla="*/ 41 h 67"/>
                <a:gd name="T36" fmla="*/ 0 w 67"/>
                <a:gd name="T37" fmla="*/ 34 h 67"/>
                <a:gd name="T38" fmla="*/ 0 w 67"/>
                <a:gd name="T39" fmla="*/ 34 h 67"/>
                <a:gd name="T40" fmla="*/ 0 w 67"/>
                <a:gd name="T41" fmla="*/ 27 h 67"/>
                <a:gd name="T42" fmla="*/ 2 w 67"/>
                <a:gd name="T43" fmla="*/ 21 h 67"/>
                <a:gd name="T44" fmla="*/ 6 w 67"/>
                <a:gd name="T45" fmla="*/ 15 h 67"/>
                <a:gd name="T46" fmla="*/ 9 w 67"/>
                <a:gd name="T47" fmla="*/ 11 h 67"/>
                <a:gd name="T48" fmla="*/ 15 w 67"/>
                <a:gd name="T49" fmla="*/ 6 h 67"/>
                <a:gd name="T50" fmla="*/ 21 w 67"/>
                <a:gd name="T51" fmla="*/ 4 h 67"/>
                <a:gd name="T52" fmla="*/ 26 w 67"/>
                <a:gd name="T53" fmla="*/ 1 h 67"/>
                <a:gd name="T54" fmla="*/ 33 w 67"/>
                <a:gd name="T55" fmla="*/ 0 h 67"/>
                <a:gd name="T56" fmla="*/ 33 w 67"/>
                <a:gd name="T57" fmla="*/ 0 h 67"/>
                <a:gd name="T58" fmla="*/ 40 w 67"/>
                <a:gd name="T59" fmla="*/ 1 h 67"/>
                <a:gd name="T60" fmla="*/ 46 w 67"/>
                <a:gd name="T61" fmla="*/ 4 h 67"/>
                <a:gd name="T62" fmla="*/ 52 w 67"/>
                <a:gd name="T63" fmla="*/ 6 h 67"/>
                <a:gd name="T64" fmla="*/ 56 w 67"/>
                <a:gd name="T65" fmla="*/ 11 h 67"/>
                <a:gd name="T66" fmla="*/ 61 w 67"/>
                <a:gd name="T67" fmla="*/ 15 h 67"/>
                <a:gd name="T68" fmla="*/ 63 w 67"/>
                <a:gd name="T69" fmla="*/ 21 h 67"/>
                <a:gd name="T70" fmla="*/ 66 w 67"/>
                <a:gd name="T71" fmla="*/ 27 h 67"/>
                <a:gd name="T72" fmla="*/ 67 w 67"/>
                <a:gd name="T73" fmla="*/ 34 h 67"/>
                <a:gd name="T74" fmla="*/ 67 w 67"/>
                <a:gd name="T75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7">
                  <a:moveTo>
                    <a:pt x="67" y="34"/>
                  </a:moveTo>
                  <a:lnTo>
                    <a:pt x="67" y="34"/>
                  </a:lnTo>
                  <a:lnTo>
                    <a:pt x="66" y="41"/>
                  </a:lnTo>
                  <a:lnTo>
                    <a:pt x="63" y="46"/>
                  </a:lnTo>
                  <a:lnTo>
                    <a:pt x="61" y="52"/>
                  </a:lnTo>
                  <a:lnTo>
                    <a:pt x="56" y="58"/>
                  </a:lnTo>
                  <a:lnTo>
                    <a:pt x="52" y="61"/>
                  </a:lnTo>
                  <a:lnTo>
                    <a:pt x="46" y="65"/>
                  </a:lnTo>
                  <a:lnTo>
                    <a:pt x="40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26" y="67"/>
                  </a:lnTo>
                  <a:lnTo>
                    <a:pt x="21" y="65"/>
                  </a:lnTo>
                  <a:lnTo>
                    <a:pt x="15" y="61"/>
                  </a:lnTo>
                  <a:lnTo>
                    <a:pt x="9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1"/>
                  </a:lnTo>
                  <a:lnTo>
                    <a:pt x="61" y="15"/>
                  </a:lnTo>
                  <a:lnTo>
                    <a:pt x="63" y="21"/>
                  </a:lnTo>
                  <a:lnTo>
                    <a:pt x="66" y="27"/>
                  </a:lnTo>
                  <a:lnTo>
                    <a:pt x="67" y="34"/>
                  </a:lnTo>
                  <a:lnTo>
                    <a:pt x="67" y="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4547245" y="1558926"/>
              <a:ext cx="39688" cy="396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9 w 49"/>
                <a:gd name="T5" fmla="*/ 30 h 49"/>
                <a:gd name="T6" fmla="*/ 47 w 49"/>
                <a:gd name="T7" fmla="*/ 35 h 49"/>
                <a:gd name="T8" fmla="*/ 45 w 49"/>
                <a:gd name="T9" fmla="*/ 39 h 49"/>
                <a:gd name="T10" fmla="*/ 43 w 49"/>
                <a:gd name="T11" fmla="*/ 43 h 49"/>
                <a:gd name="T12" fmla="*/ 39 w 49"/>
                <a:gd name="T13" fmla="*/ 46 h 49"/>
                <a:gd name="T14" fmla="*/ 34 w 49"/>
                <a:gd name="T15" fmla="*/ 48 h 49"/>
                <a:gd name="T16" fmla="*/ 30 w 49"/>
                <a:gd name="T17" fmla="*/ 49 h 49"/>
                <a:gd name="T18" fmla="*/ 24 w 49"/>
                <a:gd name="T19" fmla="*/ 49 h 49"/>
                <a:gd name="T20" fmla="*/ 24 w 49"/>
                <a:gd name="T21" fmla="*/ 49 h 49"/>
                <a:gd name="T22" fmla="*/ 19 w 49"/>
                <a:gd name="T23" fmla="*/ 49 h 49"/>
                <a:gd name="T24" fmla="*/ 15 w 49"/>
                <a:gd name="T25" fmla="*/ 48 h 49"/>
                <a:gd name="T26" fmla="*/ 10 w 49"/>
                <a:gd name="T27" fmla="*/ 46 h 49"/>
                <a:gd name="T28" fmla="*/ 7 w 49"/>
                <a:gd name="T29" fmla="*/ 43 h 49"/>
                <a:gd name="T30" fmla="*/ 3 w 49"/>
                <a:gd name="T31" fmla="*/ 39 h 49"/>
                <a:gd name="T32" fmla="*/ 1 w 49"/>
                <a:gd name="T33" fmla="*/ 35 h 49"/>
                <a:gd name="T34" fmla="*/ 0 w 49"/>
                <a:gd name="T35" fmla="*/ 30 h 49"/>
                <a:gd name="T36" fmla="*/ 0 w 49"/>
                <a:gd name="T37" fmla="*/ 24 h 49"/>
                <a:gd name="T38" fmla="*/ 0 w 49"/>
                <a:gd name="T39" fmla="*/ 24 h 49"/>
                <a:gd name="T40" fmla="*/ 0 w 49"/>
                <a:gd name="T41" fmla="*/ 20 h 49"/>
                <a:gd name="T42" fmla="*/ 1 w 49"/>
                <a:gd name="T43" fmla="*/ 15 h 49"/>
                <a:gd name="T44" fmla="*/ 3 w 49"/>
                <a:gd name="T45" fmla="*/ 10 h 49"/>
                <a:gd name="T46" fmla="*/ 7 w 49"/>
                <a:gd name="T47" fmla="*/ 7 h 49"/>
                <a:gd name="T48" fmla="*/ 10 w 49"/>
                <a:gd name="T49" fmla="*/ 3 h 49"/>
                <a:gd name="T50" fmla="*/ 15 w 49"/>
                <a:gd name="T51" fmla="*/ 1 h 49"/>
                <a:gd name="T52" fmla="*/ 19 w 49"/>
                <a:gd name="T53" fmla="*/ 0 h 49"/>
                <a:gd name="T54" fmla="*/ 24 w 49"/>
                <a:gd name="T55" fmla="*/ 0 h 49"/>
                <a:gd name="T56" fmla="*/ 24 w 49"/>
                <a:gd name="T57" fmla="*/ 0 h 49"/>
                <a:gd name="T58" fmla="*/ 30 w 49"/>
                <a:gd name="T59" fmla="*/ 0 h 49"/>
                <a:gd name="T60" fmla="*/ 34 w 49"/>
                <a:gd name="T61" fmla="*/ 1 h 49"/>
                <a:gd name="T62" fmla="*/ 39 w 49"/>
                <a:gd name="T63" fmla="*/ 3 h 49"/>
                <a:gd name="T64" fmla="*/ 43 w 49"/>
                <a:gd name="T65" fmla="*/ 7 h 49"/>
                <a:gd name="T66" fmla="*/ 45 w 49"/>
                <a:gd name="T67" fmla="*/ 10 h 49"/>
                <a:gd name="T68" fmla="*/ 47 w 49"/>
                <a:gd name="T69" fmla="*/ 15 h 49"/>
                <a:gd name="T70" fmla="*/ 49 w 49"/>
                <a:gd name="T71" fmla="*/ 20 h 49"/>
                <a:gd name="T72" fmla="*/ 49 w 49"/>
                <a:gd name="T73" fmla="*/ 24 h 49"/>
                <a:gd name="T74" fmla="*/ 49 w 49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9" y="30"/>
                  </a:lnTo>
                  <a:lnTo>
                    <a:pt x="47" y="35"/>
                  </a:lnTo>
                  <a:lnTo>
                    <a:pt x="45" y="39"/>
                  </a:lnTo>
                  <a:lnTo>
                    <a:pt x="43" y="43"/>
                  </a:lnTo>
                  <a:lnTo>
                    <a:pt x="39" y="46"/>
                  </a:lnTo>
                  <a:lnTo>
                    <a:pt x="34" y="48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4439295" y="1660526"/>
              <a:ext cx="255588" cy="23813"/>
            </a:xfrm>
            <a:custGeom>
              <a:avLst/>
              <a:gdLst>
                <a:gd name="T0" fmla="*/ 322 w 322"/>
                <a:gd name="T1" fmla="*/ 16 h 31"/>
                <a:gd name="T2" fmla="*/ 322 w 322"/>
                <a:gd name="T3" fmla="*/ 16 h 31"/>
                <a:gd name="T4" fmla="*/ 320 w 322"/>
                <a:gd name="T5" fmla="*/ 22 h 31"/>
                <a:gd name="T6" fmla="*/ 318 w 322"/>
                <a:gd name="T7" fmla="*/ 26 h 31"/>
                <a:gd name="T8" fmla="*/ 312 w 322"/>
                <a:gd name="T9" fmla="*/ 30 h 31"/>
                <a:gd name="T10" fmla="*/ 306 w 322"/>
                <a:gd name="T11" fmla="*/ 31 h 31"/>
                <a:gd name="T12" fmla="*/ 15 w 322"/>
                <a:gd name="T13" fmla="*/ 31 h 31"/>
                <a:gd name="T14" fmla="*/ 15 w 322"/>
                <a:gd name="T15" fmla="*/ 31 h 31"/>
                <a:gd name="T16" fmla="*/ 9 w 322"/>
                <a:gd name="T17" fmla="*/ 30 h 31"/>
                <a:gd name="T18" fmla="*/ 5 w 322"/>
                <a:gd name="T19" fmla="*/ 26 h 31"/>
                <a:gd name="T20" fmla="*/ 1 w 322"/>
                <a:gd name="T21" fmla="*/ 22 h 31"/>
                <a:gd name="T22" fmla="*/ 0 w 322"/>
                <a:gd name="T23" fmla="*/ 16 h 31"/>
                <a:gd name="T24" fmla="*/ 0 w 322"/>
                <a:gd name="T25" fmla="*/ 16 h 31"/>
                <a:gd name="T26" fmla="*/ 1 w 322"/>
                <a:gd name="T27" fmla="*/ 9 h 31"/>
                <a:gd name="T28" fmla="*/ 5 w 322"/>
                <a:gd name="T29" fmla="*/ 4 h 31"/>
                <a:gd name="T30" fmla="*/ 9 w 322"/>
                <a:gd name="T31" fmla="*/ 1 h 31"/>
                <a:gd name="T32" fmla="*/ 15 w 322"/>
                <a:gd name="T33" fmla="*/ 0 h 31"/>
                <a:gd name="T34" fmla="*/ 306 w 322"/>
                <a:gd name="T35" fmla="*/ 0 h 31"/>
                <a:gd name="T36" fmla="*/ 306 w 322"/>
                <a:gd name="T37" fmla="*/ 0 h 31"/>
                <a:gd name="T38" fmla="*/ 312 w 322"/>
                <a:gd name="T39" fmla="*/ 1 h 31"/>
                <a:gd name="T40" fmla="*/ 318 w 322"/>
                <a:gd name="T41" fmla="*/ 4 h 31"/>
                <a:gd name="T42" fmla="*/ 320 w 322"/>
                <a:gd name="T43" fmla="*/ 9 h 31"/>
                <a:gd name="T44" fmla="*/ 322 w 322"/>
                <a:gd name="T45" fmla="*/ 16 h 31"/>
                <a:gd name="T46" fmla="*/ 322 w 322"/>
                <a:gd name="T4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2" h="31">
                  <a:moveTo>
                    <a:pt x="322" y="16"/>
                  </a:moveTo>
                  <a:lnTo>
                    <a:pt x="322" y="16"/>
                  </a:lnTo>
                  <a:lnTo>
                    <a:pt x="320" y="22"/>
                  </a:lnTo>
                  <a:lnTo>
                    <a:pt x="318" y="26"/>
                  </a:lnTo>
                  <a:lnTo>
                    <a:pt x="312" y="30"/>
                  </a:lnTo>
                  <a:lnTo>
                    <a:pt x="306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5" y="26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12" y="1"/>
                  </a:lnTo>
                  <a:lnTo>
                    <a:pt x="318" y="4"/>
                  </a:lnTo>
                  <a:lnTo>
                    <a:pt x="320" y="9"/>
                  </a:lnTo>
                  <a:lnTo>
                    <a:pt x="322" y="16"/>
                  </a:lnTo>
                  <a:lnTo>
                    <a:pt x="322" y="16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4471045" y="4164013"/>
              <a:ext cx="212725" cy="212725"/>
            </a:xfrm>
            <a:custGeom>
              <a:avLst/>
              <a:gdLst>
                <a:gd name="T0" fmla="*/ 270 w 270"/>
                <a:gd name="T1" fmla="*/ 134 h 269"/>
                <a:gd name="T2" fmla="*/ 266 w 270"/>
                <a:gd name="T3" fmla="*/ 162 h 269"/>
                <a:gd name="T4" fmla="*/ 258 w 270"/>
                <a:gd name="T5" fmla="*/ 187 h 269"/>
                <a:gd name="T6" fmla="*/ 247 w 270"/>
                <a:gd name="T7" fmla="*/ 210 h 269"/>
                <a:gd name="T8" fmla="*/ 229 w 270"/>
                <a:gd name="T9" fmla="*/ 230 h 269"/>
                <a:gd name="T10" fmla="*/ 210 w 270"/>
                <a:gd name="T11" fmla="*/ 246 h 269"/>
                <a:gd name="T12" fmla="*/ 187 w 270"/>
                <a:gd name="T13" fmla="*/ 258 h 269"/>
                <a:gd name="T14" fmla="*/ 161 w 270"/>
                <a:gd name="T15" fmla="*/ 266 h 269"/>
                <a:gd name="T16" fmla="*/ 135 w 270"/>
                <a:gd name="T17" fmla="*/ 269 h 269"/>
                <a:gd name="T18" fmla="*/ 121 w 270"/>
                <a:gd name="T19" fmla="*/ 268 h 269"/>
                <a:gd name="T20" fmla="*/ 95 w 270"/>
                <a:gd name="T21" fmla="*/ 263 h 269"/>
                <a:gd name="T22" fmla="*/ 70 w 270"/>
                <a:gd name="T23" fmla="*/ 253 h 269"/>
                <a:gd name="T24" fmla="*/ 50 w 270"/>
                <a:gd name="T25" fmla="*/ 238 h 269"/>
                <a:gd name="T26" fmla="*/ 31 w 270"/>
                <a:gd name="T27" fmla="*/ 220 h 269"/>
                <a:gd name="T28" fmla="*/ 16 w 270"/>
                <a:gd name="T29" fmla="*/ 199 h 269"/>
                <a:gd name="T30" fmla="*/ 6 w 270"/>
                <a:gd name="T31" fmla="*/ 174 h 269"/>
                <a:gd name="T32" fmla="*/ 1 w 270"/>
                <a:gd name="T33" fmla="*/ 148 h 269"/>
                <a:gd name="T34" fmla="*/ 0 w 270"/>
                <a:gd name="T35" fmla="*/ 134 h 269"/>
                <a:gd name="T36" fmla="*/ 2 w 270"/>
                <a:gd name="T37" fmla="*/ 108 h 269"/>
                <a:gd name="T38" fmla="*/ 11 w 270"/>
                <a:gd name="T39" fmla="*/ 82 h 269"/>
                <a:gd name="T40" fmla="*/ 23 w 270"/>
                <a:gd name="T41" fmla="*/ 59 h 269"/>
                <a:gd name="T42" fmla="*/ 39 w 270"/>
                <a:gd name="T43" fmla="*/ 40 h 269"/>
                <a:gd name="T44" fmla="*/ 60 w 270"/>
                <a:gd name="T45" fmla="*/ 23 h 269"/>
                <a:gd name="T46" fmla="*/ 82 w 270"/>
                <a:gd name="T47" fmla="*/ 11 h 269"/>
                <a:gd name="T48" fmla="*/ 107 w 270"/>
                <a:gd name="T49" fmla="*/ 3 h 269"/>
                <a:gd name="T50" fmla="*/ 135 w 270"/>
                <a:gd name="T51" fmla="*/ 0 h 269"/>
                <a:gd name="T52" fmla="*/ 149 w 270"/>
                <a:gd name="T53" fmla="*/ 0 h 269"/>
                <a:gd name="T54" fmla="*/ 174 w 270"/>
                <a:gd name="T55" fmla="*/ 6 h 269"/>
                <a:gd name="T56" fmla="*/ 198 w 270"/>
                <a:gd name="T57" fmla="*/ 17 h 269"/>
                <a:gd name="T58" fmla="*/ 220 w 270"/>
                <a:gd name="T59" fmla="*/ 30 h 269"/>
                <a:gd name="T60" fmla="*/ 239 w 270"/>
                <a:gd name="T61" fmla="*/ 49 h 269"/>
                <a:gd name="T62" fmla="*/ 252 w 270"/>
                <a:gd name="T63" fmla="*/ 71 h 269"/>
                <a:gd name="T64" fmla="*/ 263 w 270"/>
                <a:gd name="T65" fmla="*/ 95 h 269"/>
                <a:gd name="T66" fmla="*/ 269 w 270"/>
                <a:gd name="T67" fmla="*/ 120 h 269"/>
                <a:gd name="T68" fmla="*/ 270 w 270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0" h="269">
                  <a:moveTo>
                    <a:pt x="270" y="134"/>
                  </a:moveTo>
                  <a:lnTo>
                    <a:pt x="270" y="134"/>
                  </a:lnTo>
                  <a:lnTo>
                    <a:pt x="269" y="148"/>
                  </a:lnTo>
                  <a:lnTo>
                    <a:pt x="266" y="162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2" y="199"/>
                  </a:lnTo>
                  <a:lnTo>
                    <a:pt x="247" y="210"/>
                  </a:lnTo>
                  <a:lnTo>
                    <a:pt x="239" y="220"/>
                  </a:lnTo>
                  <a:lnTo>
                    <a:pt x="229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8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9" y="268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60" y="246"/>
                  </a:lnTo>
                  <a:lnTo>
                    <a:pt x="50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1" y="187"/>
                  </a:lnTo>
                  <a:lnTo>
                    <a:pt x="6" y="174"/>
                  </a:lnTo>
                  <a:lnTo>
                    <a:pt x="2" y="162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20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1" y="82"/>
                  </a:lnTo>
                  <a:lnTo>
                    <a:pt x="16" y="71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50" y="30"/>
                  </a:lnTo>
                  <a:lnTo>
                    <a:pt x="60" y="23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49" y="0"/>
                  </a:lnTo>
                  <a:lnTo>
                    <a:pt x="161" y="3"/>
                  </a:lnTo>
                  <a:lnTo>
                    <a:pt x="174" y="6"/>
                  </a:lnTo>
                  <a:lnTo>
                    <a:pt x="187" y="11"/>
                  </a:lnTo>
                  <a:lnTo>
                    <a:pt x="198" y="17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29" y="40"/>
                  </a:lnTo>
                  <a:lnTo>
                    <a:pt x="239" y="49"/>
                  </a:lnTo>
                  <a:lnTo>
                    <a:pt x="247" y="59"/>
                  </a:lnTo>
                  <a:lnTo>
                    <a:pt x="252" y="71"/>
                  </a:lnTo>
                  <a:lnTo>
                    <a:pt x="258" y="82"/>
                  </a:lnTo>
                  <a:lnTo>
                    <a:pt x="263" y="95"/>
                  </a:lnTo>
                  <a:lnTo>
                    <a:pt x="266" y="108"/>
                  </a:lnTo>
                  <a:lnTo>
                    <a:pt x="269" y="120"/>
                  </a:lnTo>
                  <a:lnTo>
                    <a:pt x="270" y="134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917008" y="1804988"/>
              <a:ext cx="1319213" cy="2320925"/>
            </a:xfrm>
            <a:prstGeom prst="rect">
              <a:avLst/>
            </a:pr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934470" y="1836738"/>
              <a:ext cx="1284288" cy="2257425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06825" y="1611313"/>
            <a:ext cx="1538775" cy="27051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Click on the icons to add content.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87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Ut enim ad minim veniam, quis nostrud exercitation ullamco laboris nisi ut aliquip ex ea commodo consequat.</a:t>
            </a:r>
          </a:p>
          <a:p>
            <a:r>
              <a:rPr lang="en-US" dirty="0" smtClean="0"/>
              <a:t>Ut enim ad minim veniam, quis nostrud exercitation ullamco laboris nisi ut aliquip ex ea commodo consequat.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9424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0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angle.github.io/react-training/react-lifecycl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461" y="699542"/>
            <a:ext cx="5754539" cy="1944216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MEMBANGUN MOBILE APPS MENGGUNAKAN REACT </a:t>
            </a:r>
            <a:r>
              <a:rPr lang="en-US" sz="3000" b="1" dirty="0" smtClean="0"/>
              <a:t>NATIVE DENGAN PENDEKATAN ATOMIC DESIGN</a:t>
            </a:r>
            <a:endParaRPr lang="en-US" sz="3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67544" y="1063228"/>
            <a:ext cx="8208912" cy="3338910"/>
          </a:xfrm>
        </p:spPr>
        <p:txBody>
          <a:bodyPr/>
          <a:lstStyle/>
          <a:p>
            <a:pPr algn="l"/>
            <a:r>
              <a:rPr lang="en-US" dirty="0" smtClean="0"/>
              <a:t>Component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bagian-bagian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membentuk</a:t>
            </a:r>
            <a:r>
              <a:rPr lang="en-US" dirty="0" smtClean="0"/>
              <a:t> UI.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6 </a:t>
            </a:r>
            <a:r>
              <a:rPr lang="en-US" dirty="0" err="1" smtClean="0"/>
              <a:t>kategori</a:t>
            </a:r>
            <a:r>
              <a:rPr lang="en-US" dirty="0" smtClean="0"/>
              <a:t>: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Basic Component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User Interface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List Views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iOS-specific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Android </a:t>
            </a:r>
            <a:r>
              <a:rPr lang="en-US" dirty="0" err="1" smtClean="0"/>
              <a:t>Spesific</a:t>
            </a:r>
            <a:endParaRPr lang="en-US" dirty="0" smtClean="0"/>
          </a:p>
          <a:p>
            <a:pPr marL="457200" indent="-457200" algn="l">
              <a:buAutoNum type="arabicPeriod"/>
            </a:pPr>
            <a:r>
              <a:rPr lang="en-US" dirty="0" smtClean="0"/>
              <a:t>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</a:t>
            </a:r>
            <a:r>
              <a:rPr lang="en-US" b="1" dirty="0" smtClean="0"/>
              <a:t>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3" y="1203598"/>
            <a:ext cx="7823369" cy="3024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40185" y="1203598"/>
            <a:ext cx="4236271" cy="3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Component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4644008" y="1347614"/>
            <a:ext cx="4032448" cy="2880320"/>
          </a:xfrm>
        </p:spPr>
        <p:txBody>
          <a:bodyPr/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{ Text, View } from 'react-native';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HelloWorldApp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(props)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&lt;View style={{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flex: 1,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justifyContent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'center',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alignItems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'center'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}}&gt;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&lt;Text&gt;Hello, world!&lt;/Text&gt;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&lt;/View&gt;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635646"/>
            <a:ext cx="1080120" cy="18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40185" y="1203598"/>
            <a:ext cx="4236271" cy="3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Component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4572000" y="1275606"/>
            <a:ext cx="4032448" cy="3114976"/>
          </a:xfrm>
        </p:spPr>
        <p:txBody>
          <a:bodyPr/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{ Text, View } from 'react-native';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onst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HelloWorldApp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(props) =&gt;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&lt;View style={{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flex: 1,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justifyContent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'center',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alignItems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'center'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}}&gt;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&lt;Text&gt;Hello, world!&lt;/Text&gt;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&lt;/View&gt;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xport default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HelloWorldApp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635646"/>
            <a:ext cx="1080120" cy="18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40185" y="1203598"/>
            <a:ext cx="4236271" cy="35283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 </a:t>
            </a:r>
            <a:r>
              <a:rPr lang="en-US" b="1" dirty="0"/>
              <a:t>Component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4572000" y="1275606"/>
            <a:ext cx="4032448" cy="3114976"/>
          </a:xfrm>
        </p:spPr>
        <p:txBody>
          <a:bodyPr/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React, { Component } from 'react';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{ Text, View } from 'react-native';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HelloWorldApp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Component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render()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&lt;View style={{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flex: 1,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justifyContent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"center",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alignItems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"center"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}}&gt;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&lt;Text&gt;Hello, world!&lt;/Text&gt;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&lt;/View&gt;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635646"/>
            <a:ext cx="1080120" cy="18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6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Props </a:t>
            </a:r>
            <a:r>
              <a:rPr lang="en-US" b="1" dirty="0" err="1" smtClean="0"/>
              <a:t>dan</a:t>
            </a:r>
            <a:r>
              <a:rPr lang="en-US" b="1" dirty="0" smtClean="0"/>
              <a:t> State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67544" y="1419622"/>
            <a:ext cx="4032448" cy="2982516"/>
          </a:xfrm>
        </p:spPr>
        <p:txBody>
          <a:bodyPr/>
          <a:lstStyle/>
          <a:p>
            <a:pPr algn="l"/>
            <a:r>
              <a:rPr lang="en-US" b="1" dirty="0" smtClean="0"/>
              <a:t>Props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 smtClean="0"/>
              <a:t>Prop</a:t>
            </a:r>
            <a:r>
              <a:rPr lang="en-US" dirty="0"/>
              <a:t> </a:t>
            </a:r>
            <a:r>
              <a:rPr lang="en-US" dirty="0" err="1"/>
              <a:t>singkatan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i="1" dirty="0"/>
              <a:t>Property</a:t>
            </a:r>
            <a:r>
              <a:rPr lang="en-US" dirty="0"/>
              <a:t>.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Bersifat</a:t>
            </a:r>
            <a:r>
              <a:rPr lang="en-US" dirty="0" smtClean="0"/>
              <a:t> immutable.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 smtClean="0"/>
              <a:t>Props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parent component.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60032" y="1419622"/>
            <a:ext cx="4032448" cy="2982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</a:t>
            </a:r>
            <a:r>
              <a:rPr lang="en-US" dirty="0" err="1" smtClean="0"/>
              <a:t>adalah</a:t>
            </a:r>
            <a:r>
              <a:rPr lang="en-US" dirty="0" smtClean="0"/>
              <a:t> data private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component.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Bersifat</a:t>
            </a:r>
            <a:r>
              <a:rPr lang="en-US" dirty="0" smtClean="0"/>
              <a:t> mutable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diakses</a:t>
            </a:r>
            <a:r>
              <a:rPr lang="en-US" dirty="0" smtClean="0"/>
              <a:t> di component lain.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 </a:t>
            </a:r>
            <a:r>
              <a:rPr lang="en-US" b="1" dirty="0" err="1" smtClean="0"/>
              <a:t>dan</a:t>
            </a:r>
            <a:r>
              <a:rPr lang="en-US" b="1" dirty="0" smtClean="0"/>
              <a:t> Functional Component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21635"/>
              </p:ext>
            </p:extLst>
          </p:nvPr>
        </p:nvGraphicFramePr>
        <p:xfrm>
          <a:off x="457200" y="1419622"/>
          <a:ext cx="8229600" cy="17245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95258942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94970316"/>
                    </a:ext>
                  </a:extLst>
                </a:gridCol>
              </a:tblGrid>
              <a:tr h="428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r>
                        <a:rPr lang="en-US" baseline="0" dirty="0" smtClean="0"/>
                        <a:t> Component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0364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Menggunakan</a:t>
                      </a:r>
                      <a:r>
                        <a:rPr lang="en-US" dirty="0" smtClean="0"/>
                        <a:t> props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state.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Hanya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bisa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menggunakan</a:t>
                      </a:r>
                      <a:r>
                        <a:rPr lang="en-US" baseline="0" dirty="0" smtClean="0"/>
                        <a:t> props.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7929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Disebut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juga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stateful</a:t>
                      </a:r>
                      <a:r>
                        <a:rPr lang="en-US" baseline="0" dirty="0" smtClean="0"/>
                        <a:t> 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Disebut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juga</a:t>
                      </a:r>
                      <a:r>
                        <a:rPr lang="en-US" dirty="0" smtClean="0"/>
                        <a:t> stateless component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5471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Code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panjang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simpel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8673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Lifecycle Component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63228"/>
            <a:ext cx="5976664" cy="34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Lifecycle Component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7574"/>
            <a:ext cx="6874409" cy="3240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43808" y="42279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medium-content-sans-serif-font"/>
                <a:hlinkClick r:id="rId4"/>
              </a:rPr>
              <a:t>https://rangle.github.io/react-training/react-lifecycles/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48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Lifecycle Component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3203848" y="1063228"/>
            <a:ext cx="5472608" cy="3338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componentWillMount</a:t>
            </a:r>
            <a:r>
              <a:rPr lang="en-US" i="1" dirty="0" smtClean="0"/>
              <a:t>: </a:t>
            </a:r>
            <a:r>
              <a:rPr lang="en-US" dirty="0" smtClean="0"/>
              <a:t>method yang </a:t>
            </a:r>
            <a:r>
              <a:rPr lang="en-US" dirty="0" err="1" smtClean="0"/>
              <a:t>akan</a:t>
            </a:r>
            <a:r>
              <a:rPr lang="en-US" dirty="0" smtClean="0"/>
              <a:t> di </a:t>
            </a: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kali,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mengeksekusi</a:t>
            </a:r>
            <a:r>
              <a:rPr lang="en-US" dirty="0" smtClean="0"/>
              <a:t> method render.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smtClean="0"/>
              <a:t>render</a:t>
            </a:r>
            <a:r>
              <a:rPr lang="en-US" i="1" dirty="0" smtClean="0"/>
              <a:t>: </a:t>
            </a:r>
            <a:r>
              <a:rPr lang="en-US" dirty="0" smtClean="0"/>
              <a:t>method yang </a:t>
            </a:r>
            <a:r>
              <a:rPr lang="en-US" dirty="0" err="1" smtClean="0"/>
              <a:t>mengembalikan</a:t>
            </a:r>
            <a:r>
              <a:rPr lang="en-US" dirty="0" smtClean="0"/>
              <a:t> React Native Component (JSX render).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componentDidMount</a:t>
            </a:r>
            <a:r>
              <a:rPr lang="en-US" i="1" dirty="0" smtClean="0"/>
              <a:t>:</a:t>
            </a:r>
            <a:r>
              <a:rPr lang="en-US" dirty="0" smtClean="0"/>
              <a:t> method yang </a:t>
            </a:r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proses rendering UI.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method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mengambil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server.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63228"/>
            <a:ext cx="22574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4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798" y="711873"/>
            <a:ext cx="6829002" cy="857250"/>
          </a:xfrm>
        </p:spPr>
        <p:txBody>
          <a:bodyPr/>
          <a:lstStyle/>
          <a:p>
            <a:r>
              <a:rPr lang="en-US" dirty="0" err="1" smtClean="0"/>
              <a:t>Topik</a:t>
            </a:r>
            <a:r>
              <a:rPr lang="en-US" dirty="0" smtClean="0"/>
              <a:t> </a:t>
            </a:r>
            <a:r>
              <a:rPr lang="en-US" dirty="0" err="1" smtClean="0"/>
              <a:t>Pembahasan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857798" y="1635646"/>
            <a:ext cx="6818658" cy="300699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600" dirty="0" err="1" smtClean="0"/>
              <a:t>Kenapa</a:t>
            </a:r>
            <a:r>
              <a:rPr lang="en-US" sz="2600" dirty="0" smtClean="0"/>
              <a:t> React Native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Atomic Design</a:t>
            </a:r>
          </a:p>
          <a:p>
            <a:pPr marL="457200" indent="-457200">
              <a:buAutoNum type="arabicPeriod"/>
            </a:pPr>
            <a:r>
              <a:rPr lang="en-US" sz="2600" dirty="0" err="1" smtClean="0"/>
              <a:t>Implementasi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Lifecycle Component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componentWillReceiveProps: fungsi ini akan di eksekusi bila state yang ada di component akan di update atau di ubah dengan nilai props yang baru.</a:t>
            </a:r>
          </a:p>
          <a:p>
            <a:r>
              <a:rPr lang="en-US" smtClean="0"/>
              <a:t>shouldComponentUpdate : fungsinya untuk menentukan apakah sebuah component akan di render ulang atau tidak. Method ini akan mengembalikan nilai boolean true &amp; false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7" y="987574"/>
            <a:ext cx="2501920" cy="3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Lifecycle Component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3203848" y="1063228"/>
            <a:ext cx="5472608" cy="3338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componentWillUpdate</a:t>
            </a:r>
            <a:r>
              <a:rPr lang="en-US" dirty="0" smtClean="0"/>
              <a:t>: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 smtClean="0"/>
              <a:t>fungsi</a:t>
            </a:r>
            <a:r>
              <a:rPr lang="en-US" dirty="0"/>
              <a:t> </a:t>
            </a:r>
            <a:r>
              <a:rPr lang="en-US" dirty="0" err="1" smtClean="0"/>
              <a:t>shouldComponentUpdate</a:t>
            </a:r>
            <a:r>
              <a:rPr lang="en-US" dirty="0" smtClean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true</a:t>
            </a:r>
            <a:r>
              <a:rPr lang="en-US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r</a:t>
            </a:r>
            <a:r>
              <a:rPr lang="en-US" b="1" i="1" dirty="0" smtClean="0"/>
              <a:t>ender: </a:t>
            </a:r>
            <a:r>
              <a:rPr lang="en-US" dirty="0"/>
              <a:t>method yang </a:t>
            </a:r>
            <a:r>
              <a:rPr lang="en-US" dirty="0" err="1"/>
              <a:t>mengembalikan</a:t>
            </a:r>
            <a:r>
              <a:rPr lang="en-US" dirty="0"/>
              <a:t> React Native Component (JSX render).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componentDidUpdate</a:t>
            </a:r>
            <a:r>
              <a:rPr lang="en-US" dirty="0" smtClean="0"/>
              <a:t>: </a:t>
            </a:r>
            <a:r>
              <a:rPr lang="en-US" dirty="0" err="1"/>
              <a:t>fungsinya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componentDidMount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manipulasi</a:t>
            </a:r>
            <a:r>
              <a:rPr lang="en-US" dirty="0"/>
              <a:t> DOM </a:t>
            </a:r>
            <a:r>
              <a:rPr lang="en-US" dirty="0" err="1"/>
              <a:t>dan</a:t>
            </a:r>
            <a:r>
              <a:rPr lang="en-US" dirty="0"/>
              <a:t> request data.</a:t>
            </a:r>
            <a:endParaRPr lang="en-US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7" y="987574"/>
            <a:ext cx="2501920" cy="3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Lifecycle Component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3203848" y="1063228"/>
            <a:ext cx="5472608" cy="3338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componentWillUnmount</a:t>
            </a:r>
            <a:r>
              <a:rPr lang="en-US" b="1" i="1" dirty="0" smtClean="0"/>
              <a:t>: </a:t>
            </a:r>
            <a:r>
              <a:rPr lang="en-US" dirty="0" smtClean="0"/>
              <a:t>method yang </a:t>
            </a:r>
            <a:r>
              <a:rPr lang="en-US" dirty="0" err="1" smtClean="0"/>
              <a:t>dijalankan</a:t>
            </a:r>
            <a:r>
              <a:rPr lang="en-US" dirty="0" smtClean="0"/>
              <a:t> </a:t>
            </a:r>
            <a:r>
              <a:rPr lang="it-IT" dirty="0"/>
              <a:t>sebelum sebuah component di hapus </a:t>
            </a:r>
            <a:r>
              <a:rPr lang="it-IT" dirty="0" smtClean="0"/>
              <a:t>dari. </a:t>
            </a:r>
            <a:r>
              <a:rPr lang="it-IT" dirty="0"/>
              <a:t>DOM</a:t>
            </a:r>
            <a:endParaRPr lang="en-US" b="1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3" y="988943"/>
            <a:ext cx="2411903" cy="34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0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Hooks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67544" y="1063228"/>
            <a:ext cx="8208912" cy="3338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/>
              <a:t>Hooks</a:t>
            </a:r>
            <a:r>
              <a:rPr lang="en-US" dirty="0"/>
              <a:t> 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mengaitkan</a:t>
            </a:r>
            <a:r>
              <a:rPr lang="en-US" dirty="0" smtClean="0"/>
              <a:t>”</a:t>
            </a:r>
            <a:r>
              <a:rPr lang="en-US" dirty="0"/>
              <a:t> </a:t>
            </a:r>
            <a:r>
              <a:rPr lang="en-US" i="1" dirty="0"/>
              <a:t>state</a:t>
            </a:r>
            <a:r>
              <a:rPr lang="en-US" dirty="0"/>
              <a:t> 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 </a:t>
            </a:r>
            <a:r>
              <a:rPr lang="en-US" i="1" dirty="0"/>
              <a:t>lifecycle</a:t>
            </a:r>
            <a:r>
              <a:rPr lang="en-US" dirty="0"/>
              <a:t> React 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i="1" dirty="0"/>
              <a:t>function component</a:t>
            </a:r>
            <a:r>
              <a:rPr lang="en-US" dirty="0"/>
              <a:t>.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React </a:t>
            </a:r>
            <a:r>
              <a:rPr lang="en-US" dirty="0"/>
              <a:t>Hook </a:t>
            </a:r>
            <a:r>
              <a:rPr lang="en-US" dirty="0" err="1"/>
              <a:t>diperkenalkan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 di acara React </a:t>
            </a:r>
            <a:r>
              <a:rPr lang="en-US" dirty="0" err="1"/>
              <a:t>Conf</a:t>
            </a:r>
            <a:r>
              <a:rPr lang="en-US" dirty="0"/>
              <a:t> 2018 ( 25–26 </a:t>
            </a:r>
            <a:r>
              <a:rPr lang="en-US" dirty="0" err="1"/>
              <a:t>Oktober</a:t>
            </a:r>
            <a:r>
              <a:rPr lang="en-US" dirty="0"/>
              <a:t> 2018 </a:t>
            </a:r>
            <a:r>
              <a:rPr lang="en-US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Support </a:t>
            </a:r>
            <a:r>
              <a:rPr lang="nl-NL" i="1" dirty="0"/>
              <a:t>React 16.8 dan React </a:t>
            </a:r>
            <a:r>
              <a:rPr lang="nl-NL" i="1" dirty="0" smtClean="0"/>
              <a:t>Native </a:t>
            </a:r>
            <a:r>
              <a:rPr lang="nl-NL" i="1" dirty="0"/>
              <a:t>0.59</a:t>
            </a:r>
            <a:r>
              <a:rPr lang="nl-NL" dirty="0"/>
              <a:t> </a:t>
            </a:r>
            <a:endParaRPr lang="nl-NL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M</a:t>
            </a:r>
            <a:r>
              <a:rPr lang="en-US" dirty="0" err="1" smtClean="0"/>
              <a:t>embuat</a:t>
            </a:r>
            <a:r>
              <a:rPr lang="en-US" dirty="0" smtClean="0"/>
              <a:t> </a:t>
            </a:r>
            <a:r>
              <a:rPr lang="en-US" dirty="0" err="1"/>
              <a:t>penulisan</a:t>
            </a:r>
            <a:r>
              <a:rPr lang="en-US" dirty="0"/>
              <a:t> component </a:t>
            </a:r>
            <a:r>
              <a:rPr lang="en-US" dirty="0" err="1"/>
              <a:t>lebih</a:t>
            </a:r>
            <a:r>
              <a:rPr lang="en-US" dirty="0"/>
              <a:t> simple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elegan</a:t>
            </a:r>
            <a:r>
              <a:rPr lang="en-US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Hooks </a:t>
            </a:r>
            <a:r>
              <a:rPr lang="en-US" dirty="0" err="1"/>
              <a:t>memperbolehkan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 </a:t>
            </a:r>
            <a:r>
              <a:rPr lang="en-US" dirty="0" err="1"/>
              <a:t>stateful</a:t>
            </a:r>
            <a:r>
              <a:rPr lang="en-US" dirty="0"/>
              <a:t> logic 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Hooks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67544" y="1063228"/>
            <a:ext cx="8219256" cy="3338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useState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/>
              <a:t>sebuah</a:t>
            </a:r>
            <a:r>
              <a:rPr lang="en-US" dirty="0"/>
              <a:t> </a:t>
            </a:r>
            <a:r>
              <a:rPr lang="en-US" i="1" dirty="0"/>
              <a:t>Hook</a:t>
            </a:r>
            <a:r>
              <a:rPr lang="en-US" dirty="0"/>
              <a:t> 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 </a:t>
            </a:r>
            <a:r>
              <a:rPr lang="en-US" i="1" dirty="0"/>
              <a:t>state</a:t>
            </a:r>
            <a:r>
              <a:rPr lang="en-US" dirty="0"/>
              <a:t> </a:t>
            </a:r>
            <a:r>
              <a:rPr lang="en-US" dirty="0" err="1"/>
              <a:t>pada</a:t>
            </a:r>
            <a:r>
              <a:rPr lang="en-US" dirty="0"/>
              <a:t> </a:t>
            </a:r>
            <a:r>
              <a:rPr lang="en-US" i="1" dirty="0"/>
              <a:t>function components</a:t>
            </a:r>
            <a:r>
              <a:rPr lang="en-US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useEffect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Hook yang </a:t>
            </a:r>
            <a:r>
              <a:rPr lang="en-US" dirty="0" err="1" smtClean="0"/>
              <a:t>memungkinkan</a:t>
            </a:r>
            <a:r>
              <a:rPr lang="en-US" dirty="0" smtClean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mengekspresikan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samping</a:t>
            </a:r>
            <a:r>
              <a:rPr lang="en-US" dirty="0"/>
              <a:t> (</a:t>
            </a:r>
            <a:r>
              <a:rPr lang="en-US" i="1" dirty="0"/>
              <a:t>side effects</a:t>
            </a:r>
            <a:r>
              <a:rPr lang="en-US" dirty="0"/>
              <a:t>)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di </a:t>
            </a:r>
            <a:r>
              <a:rPr lang="en-US" i="1" dirty="0" smtClean="0"/>
              <a:t>renders.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 smtClean="0"/>
              <a:t>useContext</a:t>
            </a:r>
            <a:r>
              <a:rPr lang="en-US" b="1" i="1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nn-NO" dirty="0" smtClean="0"/>
              <a:t>untuk menerima </a:t>
            </a:r>
            <a:r>
              <a:rPr lang="nn-NO" dirty="0"/>
              <a:t>sebuah obyek konteks (nilai yang dikembalikan </a:t>
            </a:r>
            <a:r>
              <a:rPr lang="nn-NO" dirty="0" smtClean="0"/>
              <a:t>dari </a:t>
            </a:r>
            <a:r>
              <a:rPr lang="nn-NO" i="1" dirty="0" smtClean="0"/>
              <a:t>createContext) d</a:t>
            </a:r>
            <a:r>
              <a:rPr lang="fi-FI" dirty="0" smtClean="0"/>
              <a:t>an </a:t>
            </a:r>
            <a:r>
              <a:rPr lang="fi-FI" dirty="0"/>
              <a:t>mengembalikan nilai konteks saat ini untuk konteks tersebut.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987574"/>
            <a:ext cx="6818658" cy="1440160"/>
          </a:xfrm>
        </p:spPr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etodologi</a:t>
            </a:r>
            <a:r>
              <a:rPr lang="en-US" dirty="0" smtClean="0"/>
              <a:t> </a:t>
            </a:r>
            <a:r>
              <a:rPr lang="en-US" dirty="0" err="1"/>
              <a:t>perancangan</a:t>
            </a:r>
            <a:r>
              <a:rPr lang="en-US" dirty="0"/>
              <a:t> yang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inspirasi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atom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molekul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 smtClean="0"/>
              <a:t>organisme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Brad </a:t>
            </a:r>
            <a:r>
              <a:rPr lang="en-US" dirty="0" smtClean="0"/>
              <a:t>Frost, 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2509851"/>
            <a:ext cx="6882441" cy="229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268760"/>
            <a:ext cx="6818658" cy="115897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 smtClean="0"/>
              <a:t>. Atom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mencakup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abstrak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, font, </a:t>
            </a:r>
            <a:r>
              <a:rPr lang="en-US" dirty="0" err="1" smtClean="0"/>
              <a:t>tipografi</a:t>
            </a:r>
            <a:r>
              <a:rPr lang="en-US" dirty="0" smtClean="0"/>
              <a:t>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343" y="372827"/>
            <a:ext cx="1978546" cy="64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2" y="2787774"/>
            <a:ext cx="6315075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268760"/>
            <a:ext cx="6818658" cy="1158974"/>
          </a:xfrm>
        </p:spPr>
        <p:txBody>
          <a:bodyPr/>
          <a:lstStyle/>
          <a:p>
            <a:r>
              <a:rPr lang="en-US" dirty="0" err="1"/>
              <a:t>Molekul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atom yang </a:t>
            </a:r>
            <a:r>
              <a:rPr lang="en-US" dirty="0" err="1"/>
              <a:t>terikat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unit fundamental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senyawa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2" y="2643758"/>
            <a:ext cx="6624738" cy="1905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59394"/>
            <a:ext cx="1944216" cy="62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268760"/>
            <a:ext cx="6818658" cy="1158974"/>
          </a:xfrm>
        </p:spPr>
        <p:txBody>
          <a:bodyPr/>
          <a:lstStyle/>
          <a:p>
            <a:r>
              <a:rPr lang="en-US" dirty="0" err="1"/>
              <a:t>Organisme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molekul</a:t>
            </a:r>
            <a:r>
              <a:rPr lang="en-US" dirty="0"/>
              <a:t> yang </a:t>
            </a:r>
            <a:r>
              <a:rPr lang="en-US" dirty="0" err="1"/>
              <a:t>bergabung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yang </a:t>
            </a: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90" y="381136"/>
            <a:ext cx="2088654" cy="629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35" y="3147814"/>
            <a:ext cx="6674319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268760"/>
            <a:ext cx="6818658" cy="1158974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organisme</a:t>
            </a:r>
            <a:r>
              <a:rPr lang="en-US" dirty="0"/>
              <a:t> </a:t>
            </a:r>
            <a:r>
              <a:rPr lang="en-US" dirty="0" smtClean="0"/>
              <a:t>yang </a:t>
            </a:r>
            <a:r>
              <a:rPr lang="en-US" dirty="0" err="1" smtClean="0"/>
              <a:t>digabung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1510"/>
            <a:ext cx="2088232" cy="629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07" y="2139702"/>
            <a:ext cx="4883742" cy="289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599" y="195486"/>
            <a:ext cx="8229600" cy="857250"/>
          </a:xfrm>
        </p:spPr>
        <p:txBody>
          <a:bodyPr/>
          <a:lstStyle/>
          <a:p>
            <a:r>
              <a:rPr lang="en-US" b="1" dirty="0" err="1" smtClean="0"/>
              <a:t>Apa</a:t>
            </a:r>
            <a:r>
              <a:rPr lang="en-US" b="1" dirty="0" smtClean="0"/>
              <a:t> </a:t>
            </a:r>
            <a:r>
              <a:rPr lang="en-US" b="1" dirty="0" err="1" smtClean="0"/>
              <a:t>itu</a:t>
            </a:r>
            <a:r>
              <a:rPr lang="en-US" b="1" dirty="0" smtClean="0"/>
              <a:t> </a:t>
            </a:r>
            <a:r>
              <a:rPr lang="en-US" b="1" dirty="0" smtClean="0"/>
              <a:t>React Native?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211960" y="1203598"/>
            <a:ext cx="4248472" cy="2982516"/>
          </a:xfrm>
        </p:spPr>
        <p:txBody>
          <a:bodyPr/>
          <a:lstStyle/>
          <a:p>
            <a:pPr algn="just">
              <a:tabLst>
                <a:tab pos="3411538" algn="l"/>
              </a:tabLst>
            </a:pPr>
            <a:r>
              <a:rPr lang="en-US" b="1" dirty="0"/>
              <a:t>React Native</a:t>
            </a:r>
            <a:r>
              <a:rPr lang="en-US" dirty="0"/>
              <a:t> </a:t>
            </a:r>
            <a:r>
              <a:rPr lang="en-US" dirty="0" err="1" smtClean="0"/>
              <a:t>adalah</a:t>
            </a:r>
            <a:r>
              <a:rPr lang="en-US" dirty="0"/>
              <a:t> </a:t>
            </a:r>
            <a:r>
              <a:rPr lang="en-US" b="1" dirty="0"/>
              <a:t>cross-platform framework </a:t>
            </a:r>
            <a:r>
              <a:rPr lang="en-US" dirty="0"/>
              <a:t>yang di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Facebook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mobile app (</a:t>
            </a:r>
            <a:r>
              <a:rPr lang="en-US" b="1" dirty="0"/>
              <a:t>android &amp; </a:t>
            </a:r>
            <a:r>
              <a:rPr lang="en-US" b="1" dirty="0" err="1"/>
              <a:t>ios</a:t>
            </a:r>
            <a:r>
              <a:rPr lang="en-US" dirty="0"/>
              <a:t> 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 </a:t>
            </a:r>
            <a:r>
              <a:rPr lang="en-US" b="1" dirty="0" err="1"/>
              <a:t>javascript</a:t>
            </a:r>
            <a:r>
              <a:rPr lang="en-US" b="1" dirty="0"/>
              <a:t> 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 smtClean="0"/>
              <a:t>pemogramannya</a:t>
            </a:r>
            <a:r>
              <a:rPr lang="en-US" dirty="0" smtClean="0"/>
              <a:t>.</a:t>
            </a:r>
          </a:p>
          <a:p>
            <a:pPr algn="just">
              <a:tabLst>
                <a:tab pos="3411538" algn="l"/>
              </a:tabLst>
            </a:pPr>
            <a:endParaRPr lang="en-US" dirty="0"/>
          </a:p>
          <a:p>
            <a:pPr algn="just">
              <a:tabLst>
                <a:tab pos="3411538" algn="l"/>
              </a:tabLst>
            </a:pPr>
            <a:r>
              <a:rPr lang="en-US" b="1" i="1" dirty="0" smtClean="0"/>
              <a:t>“Learn </a:t>
            </a:r>
            <a:r>
              <a:rPr lang="en-US" b="1" i="1" dirty="0"/>
              <a:t>once, write anywhere</a:t>
            </a:r>
            <a:r>
              <a:rPr lang="en-US" b="1" i="1" dirty="0" smtClean="0"/>
              <a:t>.”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3" y="1203598"/>
            <a:ext cx="2919062" cy="29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7702" y="267494"/>
            <a:ext cx="6768753" cy="857250"/>
          </a:xfrm>
        </p:spPr>
        <p:txBody>
          <a:bodyPr/>
          <a:lstStyle/>
          <a:p>
            <a:r>
              <a:rPr lang="en-US" b="1" dirty="0" smtClean="0"/>
              <a:t>Atomic Design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268760"/>
            <a:ext cx="6818658" cy="510902"/>
          </a:xfrm>
        </p:spPr>
        <p:txBody>
          <a:bodyPr/>
          <a:lstStyle/>
          <a:p>
            <a:r>
              <a:rPr lang="en-US" dirty="0" smtClean="0"/>
              <a:t>Page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spesifik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template.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79" y="411510"/>
            <a:ext cx="2171041" cy="648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779662"/>
            <a:ext cx="4248472" cy="3183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Content Placeholder 4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611313"/>
            <a:ext cx="1584176" cy="2705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err="1" smtClean="0"/>
              <a:t>plementasi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cxnSp>
        <p:nvCxnSpPr>
          <p:cNvPr id="13" name="Elbow Connector 12"/>
          <p:cNvCxnSpPr>
            <a:endCxn id="14" idx="3"/>
          </p:cNvCxnSpPr>
          <p:nvPr/>
        </p:nvCxnSpPr>
        <p:spPr>
          <a:xfrm rot="10800000" flipV="1">
            <a:off x="2771800" y="2355723"/>
            <a:ext cx="1080125" cy="959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3567" y="3049824"/>
            <a:ext cx="2088232" cy="5300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ProductThumbnail</a:t>
            </a:r>
            <a:r>
              <a:rPr lang="en-US" sz="1400" dirty="0" smtClean="0"/>
              <a:t> (molecule)</a:t>
            </a:r>
            <a:endParaRPr lang="en-US" sz="1400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4499992" y="1851670"/>
            <a:ext cx="1512168" cy="576064"/>
          </a:xfrm>
          <a:prstGeom prst="bentConnector3">
            <a:avLst>
              <a:gd name="adj1" fmla="val 8227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0800000" flipV="1">
            <a:off x="4355976" y="2427733"/>
            <a:ext cx="1152128" cy="216023"/>
          </a:xfrm>
          <a:prstGeom prst="bentConnector3">
            <a:avLst>
              <a:gd name="adj1" fmla="val -2053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084167" y="1611313"/>
            <a:ext cx="1512169" cy="384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(atom)</a:t>
            </a:r>
            <a:endParaRPr lang="en-US" sz="1400" dirty="0"/>
          </a:p>
        </p:txBody>
      </p:sp>
      <p:cxnSp>
        <p:nvCxnSpPr>
          <p:cNvPr id="49" name="Elbow Connector 48"/>
          <p:cNvCxnSpPr/>
          <p:nvPr/>
        </p:nvCxnSpPr>
        <p:spPr>
          <a:xfrm rot="10800000" flipV="1">
            <a:off x="2771800" y="1707654"/>
            <a:ext cx="1008113" cy="288032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83567" y="1720643"/>
            <a:ext cx="2103947" cy="3967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HamburgerMenu</a:t>
            </a:r>
            <a:r>
              <a:rPr lang="en-US" sz="1400" dirty="0" smtClean="0"/>
              <a:t> (atom)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58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err="1" smtClean="0"/>
              <a:t>plementasi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611313"/>
            <a:ext cx="1584176" cy="2705100"/>
          </a:xfrm>
        </p:spPr>
      </p:pic>
      <p:cxnSp>
        <p:nvCxnSpPr>
          <p:cNvPr id="10" name="Elbow Connector 9"/>
          <p:cNvCxnSpPr/>
          <p:nvPr/>
        </p:nvCxnSpPr>
        <p:spPr>
          <a:xfrm rot="10800000">
            <a:off x="2915816" y="2067694"/>
            <a:ext cx="864096" cy="648072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7200" y="1851670"/>
            <a:ext cx="2386608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DrawerContainer</a:t>
            </a:r>
            <a:r>
              <a:rPr lang="en-US" sz="1400" dirty="0" smtClean="0"/>
              <a:t> (</a:t>
            </a:r>
            <a:r>
              <a:rPr lang="en-US" sz="1400" dirty="0" err="1" smtClean="0"/>
              <a:t>organisme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4427984" y="2067694"/>
            <a:ext cx="1944216" cy="720080"/>
          </a:xfrm>
          <a:prstGeom prst="bentConnector3">
            <a:avLst>
              <a:gd name="adj1" fmla="val 6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44208" y="1851670"/>
            <a:ext cx="1728192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ListMenu</a:t>
            </a:r>
            <a:r>
              <a:rPr lang="en-US" sz="1400" dirty="0" smtClean="0"/>
              <a:t> (molecule)</a:t>
            </a:r>
            <a:endParaRPr lang="en-US" sz="1400" dirty="0"/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2915816" y="2859782"/>
            <a:ext cx="1080121" cy="428402"/>
          </a:xfrm>
          <a:prstGeom prst="bentConnector3">
            <a:avLst>
              <a:gd name="adj1" fmla="val 605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" y="3144169"/>
            <a:ext cx="2386608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(atom)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3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err="1" smtClean="0"/>
              <a:t>plementasi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611313"/>
            <a:ext cx="1584176" cy="2705100"/>
          </a:xfrm>
        </p:spPr>
      </p:pic>
      <p:cxnSp>
        <p:nvCxnSpPr>
          <p:cNvPr id="10" name="Elbow Connector 9"/>
          <p:cNvCxnSpPr/>
          <p:nvPr/>
        </p:nvCxnSpPr>
        <p:spPr>
          <a:xfrm flipV="1">
            <a:off x="5076056" y="1491630"/>
            <a:ext cx="1656184" cy="1152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4860032" y="2643758"/>
            <a:ext cx="1008112" cy="144016"/>
          </a:xfrm>
          <a:prstGeom prst="bentConnector3">
            <a:avLst>
              <a:gd name="adj1" fmla="val 10385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32240" y="1299939"/>
            <a:ext cx="1368152" cy="335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(atom)</a:t>
            </a:r>
            <a:endParaRPr lang="en-US" sz="1400" dirty="0"/>
          </a:p>
        </p:txBody>
      </p:sp>
      <p:cxnSp>
        <p:nvCxnSpPr>
          <p:cNvPr id="32" name="Elbow Connector 31"/>
          <p:cNvCxnSpPr>
            <a:endCxn id="33" idx="3"/>
          </p:cNvCxnSpPr>
          <p:nvPr/>
        </p:nvCxnSpPr>
        <p:spPr>
          <a:xfrm rot="10800000" flipV="1">
            <a:off x="2735796" y="1707654"/>
            <a:ext cx="1044117" cy="188982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7563" y="1752620"/>
            <a:ext cx="2088232" cy="2880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BackIcon</a:t>
            </a:r>
            <a:r>
              <a:rPr lang="en-US" dirty="0" smtClean="0"/>
              <a:t> (atom)</a:t>
            </a:r>
            <a:endParaRPr lang="en-US" dirty="0"/>
          </a:p>
        </p:txBody>
      </p:sp>
      <p:cxnSp>
        <p:nvCxnSpPr>
          <p:cNvPr id="36" name="Elbow Connector 35"/>
          <p:cNvCxnSpPr>
            <a:endCxn id="37" idx="3"/>
          </p:cNvCxnSpPr>
          <p:nvPr/>
        </p:nvCxnSpPr>
        <p:spPr>
          <a:xfrm rot="10800000" flipV="1">
            <a:off x="2735796" y="2963862"/>
            <a:ext cx="1260141" cy="2639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7563" y="3091842"/>
            <a:ext cx="2088232" cy="271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(molecule)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1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9959" y="2427734"/>
            <a:ext cx="6768753" cy="857250"/>
          </a:xfrm>
        </p:spPr>
        <p:txBody>
          <a:bodyPr/>
          <a:lstStyle/>
          <a:p>
            <a:r>
              <a:rPr lang="en-US" b="1" dirty="0" err="1" smtClean="0"/>
              <a:t>Kelemahan</a:t>
            </a:r>
            <a:r>
              <a:rPr lang="en-US" b="1" dirty="0" smtClean="0"/>
              <a:t> Atomic </a:t>
            </a:r>
            <a:r>
              <a:rPr lang="en-US" b="1" dirty="0"/>
              <a:t>Design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1907704" y="1124744"/>
            <a:ext cx="6818658" cy="130299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Reusability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Maintability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Design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konsisten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907704" y="339502"/>
            <a:ext cx="676875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Kelebihan</a:t>
            </a:r>
            <a:r>
              <a:rPr lang="en-US" b="1" dirty="0" smtClean="0"/>
              <a:t> Atomic Design</a:t>
            </a:r>
            <a:endParaRPr lang="en-US" b="1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932562" y="3284984"/>
            <a:ext cx="6818658" cy="1302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 err="1" smtClean="0"/>
              <a:t>Waktu</a:t>
            </a:r>
            <a:r>
              <a:rPr lang="en-US" dirty="0" smtClean="0"/>
              <a:t> yang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lama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berjalanan</a:t>
            </a:r>
            <a:r>
              <a:rPr lang="en-US" dirty="0" smtClean="0"/>
              <a:t> </a:t>
            </a:r>
            <a:r>
              <a:rPr lang="en-US" dirty="0" err="1" smtClean="0"/>
              <a:t>paralel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proses design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implementasi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Kenapa</a:t>
            </a:r>
            <a:r>
              <a:rPr lang="en-US" b="1" dirty="0" smtClean="0"/>
              <a:t> </a:t>
            </a:r>
            <a:r>
              <a:rPr lang="en-US" b="1" dirty="0" smtClean="0"/>
              <a:t>React Native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427984" y="1995686"/>
            <a:ext cx="4248472" cy="2406452"/>
          </a:xfrm>
        </p:spPr>
        <p:txBody>
          <a:bodyPr/>
          <a:lstStyle/>
          <a:p>
            <a:pPr algn="l" fontAlgn="base"/>
            <a:r>
              <a:rPr lang="en-US" dirty="0"/>
              <a:t>R</a:t>
            </a:r>
            <a:r>
              <a:rPr lang="en-US" dirty="0" smtClean="0"/>
              <a:t>eact </a:t>
            </a:r>
            <a:r>
              <a:rPr lang="en-US" dirty="0"/>
              <a:t>native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mobile </a:t>
            </a:r>
            <a:r>
              <a:rPr lang="en-US" dirty="0" err="1"/>
              <a:t>dalam</a:t>
            </a:r>
            <a:r>
              <a:rPr lang="en-US" dirty="0"/>
              <a:t> 2 </a:t>
            </a:r>
            <a:r>
              <a:rPr lang="en-US" dirty="0" smtClean="0"/>
              <a:t>platform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 proses </a:t>
            </a:r>
            <a:r>
              <a:rPr lang="en-US" dirty="0" smtClean="0"/>
              <a:t>development.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01155"/>
            <a:ext cx="3314700" cy="321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Kenapa</a:t>
            </a:r>
            <a:r>
              <a:rPr lang="en-US" b="1" dirty="0" smtClean="0"/>
              <a:t> </a:t>
            </a:r>
            <a:r>
              <a:rPr lang="en-US" b="1" dirty="0"/>
              <a:t>React 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427984" y="2355726"/>
            <a:ext cx="4248472" cy="2046412"/>
          </a:xfrm>
        </p:spPr>
        <p:txBody>
          <a:bodyPr/>
          <a:lstStyle/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24967"/>
            <a:ext cx="3257550" cy="317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Kenapa</a:t>
            </a:r>
            <a:r>
              <a:rPr lang="en-US" b="1" dirty="0"/>
              <a:t> React 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427984" y="1995686"/>
            <a:ext cx="4248472" cy="2406452"/>
          </a:xfrm>
        </p:spPr>
        <p:txBody>
          <a:bodyPr/>
          <a:lstStyle/>
          <a:p>
            <a:pPr algn="l"/>
            <a:r>
              <a:rPr lang="en-US" dirty="0" smtClean="0"/>
              <a:t>Truly </a:t>
            </a:r>
            <a:r>
              <a:rPr lang="en-US" dirty="0"/>
              <a:t>Native react native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native </a:t>
            </a:r>
            <a:r>
              <a:rPr lang="en-US" dirty="0" err="1"/>
              <a:t>seperti</a:t>
            </a:r>
            <a:r>
              <a:rPr lang="en-US" dirty="0"/>
              <a:t> push notifications, deep linking, native UI components </a:t>
            </a:r>
            <a:r>
              <a:rPr lang="en-US" dirty="0" err="1"/>
              <a:t>dan</a:t>
            </a:r>
            <a:r>
              <a:rPr lang="en-US" dirty="0"/>
              <a:t> lain </a:t>
            </a:r>
            <a:r>
              <a:rPr lang="en-US" dirty="0" err="1"/>
              <a:t>lain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7614"/>
            <a:ext cx="3483747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Kenapa</a:t>
            </a:r>
            <a:r>
              <a:rPr lang="en-US" b="1" dirty="0"/>
              <a:t> React 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508104" y="2499742"/>
            <a:ext cx="3898776" cy="648072"/>
          </a:xfrm>
        </p:spPr>
        <p:txBody>
          <a:bodyPr/>
          <a:lstStyle/>
          <a:p>
            <a:pPr algn="l"/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fast refresh.</a:t>
            </a:r>
            <a:endParaRPr lang="en-US" dirty="0"/>
          </a:p>
        </p:txBody>
      </p:sp>
      <p:pic>
        <p:nvPicPr>
          <p:cNvPr id="4" name="ReactRefr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275606"/>
            <a:ext cx="5040560" cy="285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Kenapa</a:t>
            </a:r>
            <a:r>
              <a:rPr lang="en-US" b="1" dirty="0"/>
              <a:t> React Native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427984" y="2067694"/>
            <a:ext cx="4248472" cy="2334444"/>
          </a:xfrm>
        </p:spPr>
        <p:txBody>
          <a:bodyPr/>
          <a:lstStyle/>
          <a:p>
            <a:pPr algn="l" fontAlgn="base"/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perusahaan-perusahan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react native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aplikasinya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9622"/>
            <a:ext cx="3076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Kenapa</a:t>
            </a:r>
            <a:r>
              <a:rPr lang="en-US" b="1" dirty="0"/>
              <a:t> React Native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788024" y="1995686"/>
            <a:ext cx="4248472" cy="2334444"/>
          </a:xfrm>
        </p:spPr>
        <p:txBody>
          <a:bodyPr/>
          <a:lstStyle/>
          <a:p>
            <a:pPr algn="l" fontAlgn="base"/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terpopuler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2020. React native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contributor </a:t>
            </a:r>
            <a:r>
              <a:rPr lang="en-US" dirty="0" err="1" smtClean="0"/>
              <a:t>tertinggi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2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2018.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7" y="111277"/>
            <a:ext cx="444249" cy="444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6" y="1268092"/>
            <a:ext cx="4330934" cy="31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377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2377</Template>
  <TotalTime>1334</TotalTime>
  <Words>785</Words>
  <Application>Microsoft Office PowerPoint</Application>
  <PresentationFormat>On-screen Show (16:9)</PresentationFormat>
  <Paragraphs>159</Paragraphs>
  <Slides>34</Slides>
  <Notes>2</Notes>
  <HiddenSlides>9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medium-content-sans-serif-font</vt:lpstr>
      <vt:lpstr>2377</vt:lpstr>
      <vt:lpstr>MEMBANGUN MOBILE APPS MENGGUNAKAN REACT NATIVE DENGAN PENDEKATAN ATOMIC DESIGN</vt:lpstr>
      <vt:lpstr>Topik Pembahasan</vt:lpstr>
      <vt:lpstr>Apa itu React Native?</vt:lpstr>
      <vt:lpstr>Kenapa React Native</vt:lpstr>
      <vt:lpstr>Kenapa React Native</vt:lpstr>
      <vt:lpstr>Kenapa React Native</vt:lpstr>
      <vt:lpstr>Kenapa React Native</vt:lpstr>
      <vt:lpstr>Kenapa React Native</vt:lpstr>
      <vt:lpstr>Kenapa React Native</vt:lpstr>
      <vt:lpstr>Component</vt:lpstr>
      <vt:lpstr>Basic Components</vt:lpstr>
      <vt:lpstr>Functional Component</vt:lpstr>
      <vt:lpstr>Functional Component</vt:lpstr>
      <vt:lpstr>Class Component</vt:lpstr>
      <vt:lpstr>Props dan State</vt:lpstr>
      <vt:lpstr>Class dan Functional Component</vt:lpstr>
      <vt:lpstr>Lifecycle Component</vt:lpstr>
      <vt:lpstr>Lifecycle Component</vt:lpstr>
      <vt:lpstr>Lifecycle Component</vt:lpstr>
      <vt:lpstr>Lifecycle Component</vt:lpstr>
      <vt:lpstr>Lifecycle Component</vt:lpstr>
      <vt:lpstr>Lifecycle Component</vt:lpstr>
      <vt:lpstr>Hooks</vt:lpstr>
      <vt:lpstr>Hooks</vt:lpstr>
      <vt:lpstr>Atomic Design</vt:lpstr>
      <vt:lpstr>Atomic Design</vt:lpstr>
      <vt:lpstr>Atomic Design</vt:lpstr>
      <vt:lpstr>Atomic Design</vt:lpstr>
      <vt:lpstr>Atomic Design</vt:lpstr>
      <vt:lpstr>Atomic Design</vt:lpstr>
      <vt:lpstr>Implementasi</vt:lpstr>
      <vt:lpstr>Implementasi</vt:lpstr>
      <vt:lpstr>Implementasi</vt:lpstr>
      <vt:lpstr>Kelemahan Atomic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APPS USING REACT NATIVE</dc:title>
  <dc:creator>Vriza Wahyu</dc:creator>
  <cp:lastModifiedBy>Vriza Wahyu</cp:lastModifiedBy>
  <cp:revision>97</cp:revision>
  <dcterms:created xsi:type="dcterms:W3CDTF">2020-07-04T09:12:09Z</dcterms:created>
  <dcterms:modified xsi:type="dcterms:W3CDTF">2020-07-19T07:51:34Z</dcterms:modified>
</cp:coreProperties>
</file>